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5065" autoAdjust="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FA7A-20FC-2A14-2FE5-B4088CFA6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9FF537-EE77-958C-381B-9820E4B5A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03E29-E5E4-6E97-EC5F-15EF70B61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3CC4-83CB-1046-9AE8-4C7C7C92CA0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C52C9-D9C5-D614-1459-BEFBD46B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45BA5-9E36-D9D3-8459-B31EECCB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E498-032C-1640-87D8-243D0897E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51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855E-95E3-C37F-8140-A0F1B21E8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0822F-6FB2-2C12-AEEB-CE969124D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3B425-C440-E792-5EC6-836580C17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3CC4-83CB-1046-9AE8-4C7C7C92CA0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F9B5C-07FB-A766-7305-980BC16E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2E3FD-A221-5B7B-B17D-B37FECA03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E498-032C-1640-87D8-243D0897E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0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ED6B68-28CE-F38F-2F6A-6F3A7F882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E62E8-E04D-7B03-402A-315ABABF0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E32F1-0C7A-0BE2-AB01-D61E0F76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3CC4-83CB-1046-9AE8-4C7C7C92CA0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F5958-E438-349E-8A20-0E93D5B7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177CC-7160-8781-360A-75D681EF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E498-032C-1640-87D8-243D0897E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2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E31C7-E4D6-5654-64EF-07E0F637D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617D7-8C35-08FE-F0B3-757CC3F08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DB192-504F-F3E8-4068-A75B1A4D2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3CC4-83CB-1046-9AE8-4C7C7C92CA0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506A9-42CB-7531-BA3D-E51E3480D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49600-8A59-392A-A011-08F49EC2D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E498-032C-1640-87D8-243D0897E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50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8FE31-DF32-A62D-DE94-D5081D73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84A67-C60E-E16F-55B8-380A13725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038EA-8614-B6E3-35AD-C86CCEFCD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3CC4-83CB-1046-9AE8-4C7C7C92CA0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07E56-EE43-5D04-D4DB-EBDE20B14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9951B-5071-081E-3CBB-671F2AA6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E498-032C-1640-87D8-243D0897E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4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23652-EEEA-EAAF-5101-ACDE324EA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6A12-999A-DBA2-43BF-0D77D5D72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7B6EA-7DAE-A2E5-C03A-FD7BCCAFA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EF5AB-B6B7-6B01-BE8E-20E9AC3C7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3CC4-83CB-1046-9AE8-4C7C7C92CA0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ABFD4-DE8F-FA60-4068-E3129B373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2EC49-3F80-7224-5969-61779F2C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E498-032C-1640-87D8-243D0897E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5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EAB2-4665-F4A9-E891-CD692F57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F7D05-938E-237B-0DAF-2EE3804C9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3D892-2BFE-64DD-9F90-65210CAD4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01152-BA35-6FE0-3A6C-45E6B124C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235F8-6D47-0598-B5DE-9216DF3FB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904B05-8AF3-60D1-7852-3F2D9D0A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3CC4-83CB-1046-9AE8-4C7C7C92CA0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88E71-F0A4-5C19-3533-CEC2EEC4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FE6042-CCE4-0FD4-B6EF-4DBA2504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E498-032C-1640-87D8-243D0897E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58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80075-E8F1-D4AC-F6B6-F9633B2F0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64E13B-A43A-A34F-5C34-40B69E47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3CC4-83CB-1046-9AE8-4C7C7C92CA0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C3C69-073E-5087-308E-58E79E6FB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43FA3-5228-AEB8-E712-7EB15674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E498-032C-1640-87D8-243D0897E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5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EA76D-5ABC-F25D-2FF8-7F150F59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3CC4-83CB-1046-9AE8-4C7C7C92CA0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056242-6E32-E79C-5687-29E3C279C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A7494-9E1C-A76D-F0C6-F8429965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E498-032C-1640-87D8-243D0897E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8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1AEB-B05B-7EEE-1F43-56377819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8E5B-7344-FB62-A371-5CDCEFD51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981DB-C379-6E7D-F095-6E41E7925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72238-9DA5-6122-93D7-4DD07DEA3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3CC4-83CB-1046-9AE8-4C7C7C92CA0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20226-5684-18EB-153A-A30C8BD1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1F202-EF58-0253-E22A-F106660B7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E498-032C-1640-87D8-243D0897E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65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8BB3-62D1-ACB0-A15D-D65A7780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1D7565-545F-67E9-2015-B922229BF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CF259-71D7-E51A-DB81-29A48C520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765CA-A9AA-809A-53FE-8ED1096C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3CC4-83CB-1046-9AE8-4C7C7C92CA0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AF4C2-01A7-50FE-20F8-E591F4B8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9D071-CB88-BE0D-95FC-E4B69D3A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E498-032C-1640-87D8-243D0897E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7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63767E-E75E-C532-7BE3-26E50AB4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20C1D-160F-E0B2-395F-5E40E588D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DF47D-CD86-C4B6-EB54-A3BDBE39D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F3CC4-83CB-1046-9AE8-4C7C7C92CA0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E7D18-B765-6998-928C-4A6D5902C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BC94C-3D8A-D04C-D0F2-79F613519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2E498-032C-1640-87D8-243D0897E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3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ostcard&#10;&#10;Description automatically generated">
            <a:extLst>
              <a:ext uri="{FF2B5EF4-FFF2-40B4-BE49-F238E27FC236}">
                <a16:creationId xmlns:a16="http://schemas.microsoft.com/office/drawing/2014/main" id="{9EC8472D-0490-00EB-B682-D2E4EBEB4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6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frame with columns&#10;&#10;Description automatically generated">
            <a:extLst>
              <a:ext uri="{FF2B5EF4-FFF2-40B4-BE49-F238E27FC236}">
                <a16:creationId xmlns:a16="http://schemas.microsoft.com/office/drawing/2014/main" id="{26E96054-9C28-260F-D3B2-D6255E61A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56" r="50060" b="22442"/>
          <a:stretch/>
        </p:blipFill>
        <p:spPr>
          <a:xfrm>
            <a:off x="5983551" y="0"/>
            <a:ext cx="6208450" cy="6862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F9903-4564-C59E-4BE6-2364D077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6" y="5593706"/>
            <a:ext cx="2485368" cy="9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3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frame with columns&#10;&#10;Description automatically generated">
            <a:extLst>
              <a:ext uri="{FF2B5EF4-FFF2-40B4-BE49-F238E27FC236}">
                <a16:creationId xmlns:a16="http://schemas.microsoft.com/office/drawing/2014/main" id="{26E96054-9C28-260F-D3B2-D6255E61A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56" r="50060" b="22442"/>
          <a:stretch/>
        </p:blipFill>
        <p:spPr>
          <a:xfrm>
            <a:off x="5983551" y="0"/>
            <a:ext cx="6208450" cy="68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02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c4ae15-2483-431d-ab58-00ea4a692673">
      <Terms xmlns="http://schemas.microsoft.com/office/infopath/2007/PartnerControls"/>
    </lcf76f155ced4ddcb4097134ff3c332f>
    <TaxCatchAll xmlns="626634ba-b3e7-477b-a3c5-34b9672cc02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7DB0AE960954B9ABC128B05AD7AF3" ma:contentTypeVersion="18" ma:contentTypeDescription="Create a new document." ma:contentTypeScope="" ma:versionID="468697d20435dd4d69a0899a6e679d2c">
  <xsd:schema xmlns:xsd="http://www.w3.org/2001/XMLSchema" xmlns:xs="http://www.w3.org/2001/XMLSchema" xmlns:p="http://schemas.microsoft.com/office/2006/metadata/properties" xmlns:ns2="e3c4ae15-2483-431d-ab58-00ea4a692673" xmlns:ns3="626634ba-b3e7-477b-a3c5-34b9672cc021" targetNamespace="http://schemas.microsoft.com/office/2006/metadata/properties" ma:root="true" ma:fieldsID="f83629cf39674dc96462e3762fe2812a" ns2:_="" ns3:_="">
    <xsd:import namespace="e3c4ae15-2483-431d-ab58-00ea4a692673"/>
    <xsd:import namespace="626634ba-b3e7-477b-a3c5-34b9672cc0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c4ae15-2483-431d-ab58-00ea4a6926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8341f2d-bbf9-4513-a15f-30490290cb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6634ba-b3e7-477b-a3c5-34b9672cc02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7f02ae9-5fd9-48c0-89a1-1da24cea6569}" ma:internalName="TaxCatchAll" ma:showField="CatchAllData" ma:web="626634ba-b3e7-477b-a3c5-34b9672cc0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6223AE-8053-41A8-9444-DFFE3146180D}">
  <ds:schemaRefs>
    <ds:schemaRef ds:uri="http://schemas.microsoft.com/office/2006/metadata/properties"/>
    <ds:schemaRef ds:uri="http://schemas.microsoft.com/office/infopath/2007/PartnerControls"/>
    <ds:schemaRef ds:uri="e3c4ae15-2483-431d-ab58-00ea4a692673"/>
    <ds:schemaRef ds:uri="626634ba-b3e7-477b-a3c5-34b9672cc021"/>
  </ds:schemaRefs>
</ds:datastoreItem>
</file>

<file path=customXml/itemProps2.xml><?xml version="1.0" encoding="utf-8"?>
<ds:datastoreItem xmlns:ds="http://schemas.openxmlformats.org/officeDocument/2006/customXml" ds:itemID="{D618DE75-2C6B-4AB3-BB98-0E30EE1D0A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28511A-CAA9-42EC-A699-9CE8264DEA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c4ae15-2483-431d-ab58-00ea4a692673"/>
    <ds:schemaRef ds:uri="626634ba-b3e7-477b-a3c5-34b9672cc0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 Sprouster</dc:creator>
  <cp:lastModifiedBy>Jeremy Cott</cp:lastModifiedBy>
  <cp:revision>2</cp:revision>
  <dcterms:created xsi:type="dcterms:W3CDTF">2023-10-14T02:49:06Z</dcterms:created>
  <dcterms:modified xsi:type="dcterms:W3CDTF">2024-04-07T09:04:32Z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0x0101001FA7DB0AE960954B9ABC128B05AD7AF3</vt:lpwstr>
  </property>
</Properties>
</file>