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232"/>
    <a:srgbClr val="584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94"/>
  </p:normalViewPr>
  <p:slideViewPr>
    <p:cSldViewPr snapToGrid="0">
      <p:cViewPr varScale="1">
        <p:scale>
          <a:sx n="105" d="100"/>
          <a:sy n="105" d="100"/>
        </p:scale>
        <p:origin x="11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B842-3CA5-6206-D39D-E9E33F086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29689-7A1A-12D5-F723-B8F2226D5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705EC-83AB-D93A-D9D0-AD55098C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768-EFAD-B945-B57D-F851DC20D4EB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A7B1E-EC63-0DB5-6679-46E51D92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DCD93-AF3A-2163-794E-16594515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B47-C4CF-1841-BCB4-A5ED898F4D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655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B995-4305-12F1-5AEF-DE6530E2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DA662-92BA-541C-74AB-F0D544575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72618-E4A6-ED5F-E506-3586642E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768-EFAD-B945-B57D-F851DC20D4EB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A7389-B549-1286-F4CB-B7B2194C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69027-2FEE-C735-9A95-6FCCB0CD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B47-C4CF-1841-BCB4-A5ED898F4D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180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30D819-D324-4A81-648C-C6D4D1AC3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6D137-F5B5-59FA-416E-58FF2B7E2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49F9-E57F-A1B3-0D60-F14A9F4E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768-EFAD-B945-B57D-F851DC20D4EB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E8D37-4CCE-ED57-15C9-E6FFD71F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D3300-D7D5-508B-644B-6CB37017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B47-C4CF-1841-BCB4-A5ED898F4D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47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FE628-6391-806B-97F1-AD271E68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E23B6-23B8-E0ED-A587-B3B9D2B1D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BEB54-895C-E23B-6686-3995309A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768-EFAD-B945-B57D-F851DC20D4EB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5508-DFD5-4E95-E740-598F89B0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47F87-CE23-7871-8D8D-83BE983E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B47-C4CF-1841-BCB4-A5ED898F4D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84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B97EC-ACE6-E8EA-32DC-59161313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ED06C-6A77-11E8-B943-14262C4CF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F091A-759D-3274-9F7D-C5F18E85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768-EFAD-B945-B57D-F851DC20D4EB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35979-0226-0D20-70B9-01D251E5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DD8BB-BCBD-BC6D-909B-E44DCD0B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B47-C4CF-1841-BCB4-A5ED898F4D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861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C9DE-4A35-6210-A382-BE9A36B8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2CF84-25B2-63ED-396D-EECB9F48A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2440F-D8EE-C314-D8BE-88E3C75BF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C62C5-6035-404B-BCC0-AB0B32BC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768-EFAD-B945-B57D-F851DC20D4EB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8AA14-6449-3920-5D57-BB4E45C7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5B1DF-FBF4-03EC-8442-BBDC9E7C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B47-C4CF-1841-BCB4-A5ED898F4D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415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78459-5C6A-4E18-ADBB-2DDE2A84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41FCA-C7F2-A78D-532C-A13290286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F6A52-4665-AC94-2392-8A4FE3DFE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FAD5D-54F8-4F0D-22E5-8BE8B8D88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C5FD1-0BF3-0641-36DE-C77A80DAB0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BFE6E9-231C-637F-9180-BC2EB145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768-EFAD-B945-B57D-F851DC20D4EB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DAD21-FEE3-D47E-861B-8F337B17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DB91E-9CD1-9E34-C67A-FFC26AA7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B47-C4CF-1841-BCB4-A5ED898F4D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3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F8D4-6543-C661-F007-5A4826F7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E3FAC-EFFC-3F74-7C29-2D9080A9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768-EFAD-B945-B57D-F851DC20D4EB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ADF0F-A012-5807-F5D7-C11C79B2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C9F3A-36A4-FFF4-7E43-814F05EA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B47-C4CF-1841-BCB4-A5ED898F4D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142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E919E-B036-B866-64A5-A5C8C2D9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768-EFAD-B945-B57D-F851DC20D4EB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52F8F-73D3-7B7D-A6E4-B960C2766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FC196-1D37-6AD5-D71B-C89D138C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B47-C4CF-1841-BCB4-A5ED898F4D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10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4B13-3729-E57D-6CC8-536B9138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10C2A-B5C9-FC07-B3B1-676178BF9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579BB-3CB2-5230-CA56-FCECF30BC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C821E-6A27-CA11-0A06-24C8D614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768-EFAD-B945-B57D-F851DC20D4EB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74876-E743-ABA0-5EFB-B48E0D16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8B8C4-6BE8-E486-4098-AEECA2A9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B47-C4CF-1841-BCB4-A5ED898F4D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2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84B1-D7C6-786F-2C6C-372A9BE26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0F716-FC6A-99A2-9BCD-1B55025E0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79DA7-B2CC-585A-A44B-081D146D5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91286-980A-BF86-686D-83A713DA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4768-EFAD-B945-B57D-F851DC20D4EB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D3609-A0C1-A199-00AE-E352CBCE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25239-056B-E1C3-8BFE-0E866E54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5B47-C4CF-1841-BCB4-A5ED898F4D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32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7B070-A8FD-37B5-B870-3FAB9C75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9C4FE-7FCB-2C76-9F84-F4F0B5886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FDDBB-DF6D-30A8-EBF6-50E0230A1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4768-EFAD-B945-B57D-F851DC20D4EB}" type="datetimeFigureOut">
              <a:rPr lang="en-AU" smtClean="0"/>
              <a:t>23/05/2023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67FAE-BFA2-5162-B0CA-B1DA8302A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AAE82-3B8A-84B3-5385-87B7F7B19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25B47-C4CF-1841-BCB4-A5ED898F4D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6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2C230EFE-5E1E-DBBE-49D8-6E23055EB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39" y="655790"/>
            <a:ext cx="2777763" cy="982380"/>
          </a:xfrm>
          <a:prstGeom prst="rect">
            <a:avLst/>
          </a:prstGeom>
        </p:spPr>
      </p:pic>
      <p:pic>
        <p:nvPicPr>
          <p:cNvPr id="9" name="Picture 8" descr="A picture containing water, outdoor, sky, fountain&#10;&#10;Description automatically generated">
            <a:extLst>
              <a:ext uri="{FF2B5EF4-FFF2-40B4-BE49-F238E27FC236}">
                <a16:creationId xmlns:a16="http://schemas.microsoft.com/office/drawing/2014/main" id="{CCA79F8F-E566-4834-B523-A130655F3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643" y="0"/>
            <a:ext cx="5838357" cy="68537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16D516-255D-7E10-DC95-F7F6D344E9EC}"/>
              </a:ext>
            </a:extLst>
          </p:cNvPr>
          <p:cNvSpPr txBox="1"/>
          <p:nvPr/>
        </p:nvSpPr>
        <p:spPr>
          <a:xfrm>
            <a:off x="572539" y="2218544"/>
            <a:ext cx="585147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6200" b="1" dirty="0">
                <a:solidFill>
                  <a:srgbClr val="584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Now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E4327-3680-3DEE-8617-FA4870B0CFE8}"/>
              </a:ext>
            </a:extLst>
          </p:cNvPr>
          <p:cNvSpPr txBox="1"/>
          <p:nvPr/>
        </p:nvSpPr>
        <p:spPr>
          <a:xfrm>
            <a:off x="572539" y="3352916"/>
            <a:ext cx="636041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800" dirty="0">
                <a:solidFill>
                  <a:srgbClr val="58484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11</a:t>
            </a:r>
            <a:r>
              <a:rPr lang="en-AU" sz="2800" baseline="30000" dirty="0">
                <a:solidFill>
                  <a:srgbClr val="58484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</a:t>
            </a:r>
            <a:r>
              <a:rPr lang="en-AU" sz="2800" dirty="0">
                <a:solidFill>
                  <a:srgbClr val="58484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International Conference on Health and Hepatitis in Substance Users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81E79E-6070-8126-A5CB-F6ABDF55F508}"/>
              </a:ext>
            </a:extLst>
          </p:cNvPr>
          <p:cNvSpPr txBox="1"/>
          <p:nvPr/>
        </p:nvSpPr>
        <p:spPr>
          <a:xfrm>
            <a:off x="572539" y="4449294"/>
            <a:ext cx="6360412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3200" b="1" dirty="0">
                <a:solidFill>
                  <a:srgbClr val="DA323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17 - 20 October 2023</a:t>
            </a:r>
          </a:p>
          <a:p>
            <a:r>
              <a:rPr lang="en-AU" sz="2800" dirty="0">
                <a:solidFill>
                  <a:srgbClr val="DA323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International Conference Centre Geneva, Switzerland</a:t>
            </a:r>
          </a:p>
          <a:p>
            <a:endParaRPr lang="en-AU" sz="2800" dirty="0">
              <a:solidFill>
                <a:srgbClr val="DA323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AU" sz="2000" dirty="0">
                <a:solidFill>
                  <a:srgbClr val="DA323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https://www.inhsu.org/inhsu-2023/</a:t>
            </a:r>
          </a:p>
        </p:txBody>
      </p:sp>
    </p:spTree>
    <p:extLst>
      <p:ext uri="{BB962C8B-B14F-4D97-AF65-F5344CB8AC3E}">
        <p14:creationId xmlns:p14="http://schemas.microsoft.com/office/powerpoint/2010/main" val="140925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HSU2023_SaveTheDate_PPT_1-Arial" id="{B870F614-8EA4-D540-A523-EDDC1B492D83}" vid="{01BB5176-7F6A-1348-9590-E9210B7E25F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c4ae15-2483-431d-ab58-00ea4a692673">
      <Terms xmlns="http://schemas.microsoft.com/office/infopath/2007/PartnerControls"/>
    </lcf76f155ced4ddcb4097134ff3c332f>
    <TaxCatchAll xmlns="626634ba-b3e7-477b-a3c5-34b9672cc02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7DB0AE960954B9ABC128B05AD7AF3" ma:contentTypeVersion="16" ma:contentTypeDescription="Create a new document." ma:contentTypeScope="" ma:versionID="a1f0dee1ba8de5948d593e37f1ad388c">
  <xsd:schema xmlns:xsd="http://www.w3.org/2001/XMLSchema" xmlns:xs="http://www.w3.org/2001/XMLSchema" xmlns:p="http://schemas.microsoft.com/office/2006/metadata/properties" xmlns:ns2="e3c4ae15-2483-431d-ab58-00ea4a692673" xmlns:ns3="626634ba-b3e7-477b-a3c5-34b9672cc021" targetNamespace="http://schemas.microsoft.com/office/2006/metadata/properties" ma:root="true" ma:fieldsID="0f97c0c3e7de05c8ae2ea522980c77c3" ns2:_="" ns3:_="">
    <xsd:import namespace="e3c4ae15-2483-431d-ab58-00ea4a692673"/>
    <xsd:import namespace="626634ba-b3e7-477b-a3c5-34b9672cc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4ae15-2483-431d-ab58-00ea4a692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341f2d-bbf9-4513-a15f-30490290cb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634ba-b3e7-477b-a3c5-34b9672cc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7f02ae9-5fd9-48c0-89a1-1da24cea6569}" ma:internalName="TaxCatchAll" ma:showField="CatchAllData" ma:web="626634ba-b3e7-477b-a3c5-34b9672cc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7E6EBB-0EE3-4B19-9E7A-B9772E63DC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D72F67-C69E-4538-BDB8-DC0889B7C1AE}">
  <ds:schemaRefs>
    <ds:schemaRef ds:uri="http://schemas.microsoft.com/office/2006/metadata/properties"/>
    <ds:schemaRef ds:uri="http://schemas.microsoft.com/office/infopath/2007/PartnerControls"/>
    <ds:schemaRef ds:uri="e3c4ae15-2483-431d-ab58-00ea4a692673"/>
    <ds:schemaRef ds:uri="626634ba-b3e7-477b-a3c5-34b9672cc021"/>
  </ds:schemaRefs>
</ds:datastoreItem>
</file>

<file path=customXml/itemProps3.xml><?xml version="1.0" encoding="utf-8"?>
<ds:datastoreItem xmlns:ds="http://schemas.openxmlformats.org/officeDocument/2006/customXml" ds:itemID="{E4A0A96B-7150-46BB-B97A-D29FBCCE5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c4ae15-2483-431d-ab58-00ea4a692673"/>
    <ds:schemaRef ds:uri="626634ba-b3e7-477b-a3c5-34b9672cc0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INHSU2023_SaveTheDate</Template>
  <TotalTime>3</TotalTime>
  <Words>34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Childs</dc:creator>
  <cp:lastModifiedBy>Brooke Childs</cp:lastModifiedBy>
  <cp:revision>2</cp:revision>
  <dcterms:created xsi:type="dcterms:W3CDTF">2023-05-23T00:56:35Z</dcterms:created>
  <dcterms:modified xsi:type="dcterms:W3CDTF">2023-05-23T01:51:56Z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0x0101001FA7DB0AE960954B9ABC128B05AD7AF3</vt:lpwstr>
  </property>
</Properties>
</file>